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C103F8F-8355-4049-951A-305F759570FD}" type="datetimeFigureOut">
              <a:rPr lang="nl-NL" smtClean="0"/>
              <a:t>20-9-2015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1DD0D6-38D6-400C-B06F-98D02D36B59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CAcQjRxqFQoTCI-e4bimhcgCFQTDFAodG5AAuA&amp;url=http%3A%2F%2Fwww.leernetwerkeducatie.nl%2Fmediawiki18%2Findex.php%3Ftitle%3DWaardeoverdracht_en_schoolidentiteit&amp;psig=AFQjCNFol3HvfAH6rdrTgTTL-vdknIbwqg&amp;ust=14428277668906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CAcQjRxqFQoTCOjsyP6nhcgCFUw_FAodsLYMzw&amp;url=http%3A%2F%2Fplazilla.com%2Fpage%2F4295001263%2Feen-maatschappelijk-probleem-langzamerhand-verleden-tijd&amp;bvm=bv.103073922,d.d24&amp;psig=AFQjCNE_zyRteawdkCv3YNMZpi5tXm3DSA&amp;ust=144282814072587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5772476" cy="2868168"/>
          </a:xfrm>
        </p:spPr>
        <p:txBody>
          <a:bodyPr/>
          <a:lstStyle/>
          <a:p>
            <a:r>
              <a:rPr lang="nl-NL" dirty="0" smtClean="0"/>
              <a:t>Waarden en normen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Richtlijnen voor gedrag</a:t>
            </a:r>
          </a:p>
          <a:p>
            <a:r>
              <a:rPr lang="nl-NL" dirty="0" smtClean="0"/>
              <a:t>Hoofdstuk 4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0" y="4653136"/>
            <a:ext cx="2627784" cy="2204864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September 2015</a:t>
            </a:r>
            <a:endParaRPr lang="nl-NL" dirty="0"/>
          </a:p>
        </p:txBody>
      </p:sp>
      <p:pic>
        <p:nvPicPr>
          <p:cNvPr id="1026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4564"/>
            <a:ext cx="2642603" cy="328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93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Richtlijnen voor gedrag</a:t>
            </a:r>
          </a:p>
          <a:p>
            <a:pPr lvl="1"/>
            <a:r>
              <a:rPr lang="nl-NL" dirty="0" smtClean="0"/>
              <a:t>Voorkomen chaos en ordeloosheid</a:t>
            </a:r>
          </a:p>
          <a:p>
            <a:pPr lvl="1"/>
            <a:r>
              <a:rPr lang="nl-NL" dirty="0" smtClean="0"/>
              <a:t>Wetten en regels</a:t>
            </a:r>
          </a:p>
          <a:p>
            <a:pPr lvl="2"/>
            <a:r>
              <a:rPr lang="nl-NL" dirty="0" smtClean="0"/>
              <a:t>Staan op papier</a:t>
            </a:r>
          </a:p>
          <a:p>
            <a:pPr lvl="1"/>
            <a:r>
              <a:rPr lang="nl-NL" dirty="0" smtClean="0"/>
              <a:t>Normen</a:t>
            </a:r>
          </a:p>
          <a:p>
            <a:pPr lvl="2"/>
            <a:r>
              <a:rPr lang="nl-NL" dirty="0" smtClean="0"/>
              <a:t>Ongeschreven regels</a:t>
            </a:r>
            <a:endParaRPr lang="nl-NL" dirty="0"/>
          </a:p>
        </p:txBody>
      </p:sp>
      <p:pic>
        <p:nvPicPr>
          <p:cNvPr id="3074" name="Picture 2" descr="http://www.leernetwerkeducatie.nl/mediawiki18/images/0/03/Loesjenormenenwaarde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24944"/>
            <a:ext cx="2664321" cy="3763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0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09120"/>
            <a:ext cx="30289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8579296" cy="4846320"/>
          </a:xfrm>
        </p:spPr>
        <p:txBody>
          <a:bodyPr/>
          <a:lstStyle/>
          <a:p>
            <a:r>
              <a:rPr lang="nl-NL" dirty="0" smtClean="0"/>
              <a:t>Wat wij belangrijk vinden</a:t>
            </a:r>
          </a:p>
          <a:p>
            <a:r>
              <a:rPr lang="nl-NL" dirty="0"/>
              <a:t>Verschillende culturen </a:t>
            </a:r>
            <a:r>
              <a:rPr lang="nl-NL" dirty="0" smtClean="0"/>
              <a:t>verschillende </a:t>
            </a:r>
            <a:r>
              <a:rPr lang="nl-NL" dirty="0"/>
              <a:t>waarden</a:t>
            </a:r>
          </a:p>
          <a:p>
            <a:r>
              <a:rPr lang="nl-NL" dirty="0" smtClean="0"/>
              <a:t>Wat wij de moeite waard vinden</a:t>
            </a:r>
          </a:p>
          <a:p>
            <a:pPr lvl="1"/>
            <a:r>
              <a:rPr lang="nl-NL" dirty="0" smtClean="0"/>
              <a:t>Trouw</a:t>
            </a:r>
          </a:p>
          <a:p>
            <a:pPr lvl="1"/>
            <a:r>
              <a:rPr lang="nl-NL" dirty="0" smtClean="0"/>
              <a:t>Eerlijkheid</a:t>
            </a:r>
          </a:p>
          <a:p>
            <a:pPr lvl="1"/>
            <a:r>
              <a:rPr lang="nl-NL" dirty="0" smtClean="0"/>
              <a:t>Moed</a:t>
            </a:r>
          </a:p>
          <a:p>
            <a:pPr lvl="1"/>
            <a:r>
              <a:rPr lang="nl-NL" dirty="0" smtClean="0"/>
              <a:t>Zelfstandigheid</a:t>
            </a:r>
          </a:p>
          <a:p>
            <a:pPr lvl="1"/>
            <a:r>
              <a:rPr lang="nl-NL" dirty="0" smtClean="0"/>
              <a:t>Vriendschap</a:t>
            </a:r>
          </a:p>
          <a:p>
            <a:pPr lvl="1"/>
            <a:r>
              <a:rPr lang="nl-NL" dirty="0" smtClean="0"/>
              <a:t>Respect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90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Waarden en 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5059944"/>
          </a:xfrm>
        </p:spPr>
        <p:txBody>
          <a:bodyPr>
            <a:normAutofit/>
          </a:bodyPr>
          <a:lstStyle/>
          <a:p>
            <a:r>
              <a:rPr lang="nl-NL" dirty="0" smtClean="0"/>
              <a:t>Welke normen zijn voor jou belangrijk</a:t>
            </a:r>
          </a:p>
          <a:p>
            <a:pPr lvl="1"/>
            <a:r>
              <a:rPr lang="nl-NL" dirty="0" smtClean="0"/>
              <a:t>Vanuit je gezin</a:t>
            </a:r>
          </a:p>
          <a:p>
            <a:pPr lvl="1"/>
            <a:r>
              <a:rPr lang="nl-NL" dirty="0" smtClean="0"/>
              <a:t>Vanuit je vriendengroep</a:t>
            </a:r>
          </a:p>
          <a:p>
            <a:r>
              <a:rPr lang="nl-NL" dirty="0" smtClean="0"/>
              <a:t>Worden met de paplepel ingegoten</a:t>
            </a:r>
          </a:p>
          <a:p>
            <a:pPr lvl="1"/>
            <a:r>
              <a:rPr lang="nl-NL" dirty="0"/>
              <a:t>O</a:t>
            </a:r>
            <a:r>
              <a:rPr lang="nl-NL" dirty="0" smtClean="0"/>
              <a:t>uders</a:t>
            </a:r>
          </a:p>
          <a:p>
            <a:pPr lvl="2"/>
            <a:r>
              <a:rPr lang="nl-NL" dirty="0" smtClean="0"/>
              <a:t>Goede voorbeeld</a:t>
            </a:r>
          </a:p>
          <a:p>
            <a:pPr lvl="2"/>
            <a:r>
              <a:rPr lang="nl-NL" dirty="0" smtClean="0"/>
              <a:t>Corrigeren</a:t>
            </a:r>
            <a:endParaRPr lang="nl-NL" dirty="0"/>
          </a:p>
          <a:p>
            <a:pPr lvl="1"/>
            <a:r>
              <a:rPr lang="nl-NL" dirty="0" smtClean="0"/>
              <a:t>School</a:t>
            </a:r>
          </a:p>
          <a:p>
            <a:pPr lvl="2"/>
            <a:r>
              <a:rPr lang="nl-NL" dirty="0"/>
              <a:t>R</a:t>
            </a:r>
            <a:r>
              <a:rPr lang="nl-NL" dirty="0" smtClean="0"/>
              <a:t>egels</a:t>
            </a:r>
          </a:p>
          <a:p>
            <a:pPr lvl="1"/>
            <a:r>
              <a:rPr lang="nl-NL" dirty="0" smtClean="0"/>
              <a:t>Geloof</a:t>
            </a:r>
          </a:p>
          <a:p>
            <a:pPr lvl="1"/>
            <a:r>
              <a:rPr lang="nl-NL" dirty="0" smtClean="0"/>
              <a:t>Televisieprogramma’s</a:t>
            </a:r>
          </a:p>
          <a:p>
            <a:pPr lvl="1"/>
            <a:r>
              <a:rPr lang="nl-NL" dirty="0" smtClean="0"/>
              <a:t>Kranten</a:t>
            </a:r>
          </a:p>
          <a:p>
            <a:pPr lvl="1"/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93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waarden en 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keuzes maken</a:t>
            </a:r>
          </a:p>
          <a:p>
            <a:r>
              <a:rPr lang="nl-NL" dirty="0" smtClean="0"/>
              <a:t>Wat vind jij belangrijk</a:t>
            </a:r>
          </a:p>
          <a:p>
            <a:r>
              <a:rPr lang="nl-NL" dirty="0" smtClean="0"/>
              <a:t>Normen</a:t>
            </a:r>
          </a:p>
          <a:p>
            <a:pPr lvl="1"/>
            <a:r>
              <a:rPr lang="nl-NL" dirty="0" smtClean="0"/>
              <a:t>Hoe hoor je je te gedragen</a:t>
            </a:r>
          </a:p>
          <a:p>
            <a:r>
              <a:rPr lang="nl-NL" dirty="0" smtClean="0"/>
              <a:t>Vanuit een waarde bepaal je gedrag</a:t>
            </a:r>
          </a:p>
          <a:p>
            <a:pPr lvl="1"/>
            <a:r>
              <a:rPr lang="nl-NL" dirty="0" smtClean="0"/>
              <a:t>Norm</a:t>
            </a:r>
          </a:p>
          <a:p>
            <a:r>
              <a:rPr lang="nl-NL" dirty="0" smtClean="0"/>
              <a:t>Waarde -&gt; Eerlijkheid</a:t>
            </a:r>
          </a:p>
          <a:p>
            <a:pPr lvl="1"/>
            <a:r>
              <a:rPr lang="nl-NL" dirty="0" smtClean="0"/>
              <a:t>Norm:</a:t>
            </a:r>
          </a:p>
          <a:p>
            <a:pPr lvl="2"/>
            <a:r>
              <a:rPr lang="nl-NL" dirty="0"/>
              <a:t>G</a:t>
            </a:r>
            <a:r>
              <a:rPr lang="nl-NL" dirty="0" smtClean="0"/>
              <a:t>eld terug geven als je het gevonden hebt</a:t>
            </a:r>
          </a:p>
          <a:p>
            <a:pPr lvl="2"/>
            <a:r>
              <a:rPr lang="nl-NL" dirty="0" smtClean="0"/>
              <a:t>Niet stelen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18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veranderen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van andere culturen</a:t>
            </a:r>
          </a:p>
          <a:p>
            <a:r>
              <a:rPr lang="nl-NL" dirty="0" smtClean="0"/>
              <a:t>Wereld reizigers</a:t>
            </a:r>
          </a:p>
          <a:p>
            <a:r>
              <a:rPr lang="nl-NL" dirty="0" smtClean="0"/>
              <a:t>Televisie</a:t>
            </a:r>
          </a:p>
          <a:p>
            <a:r>
              <a:rPr lang="nl-NL" dirty="0" smtClean="0"/>
              <a:t>Waarden en normen</a:t>
            </a:r>
          </a:p>
          <a:p>
            <a:pPr lvl="1"/>
            <a:r>
              <a:rPr lang="nl-NL" dirty="0" smtClean="0"/>
              <a:t>Geven houvast</a:t>
            </a:r>
          </a:p>
          <a:p>
            <a:pPr lvl="1"/>
            <a:r>
              <a:rPr lang="nl-NL" dirty="0" smtClean="0"/>
              <a:t>Veiligheid</a:t>
            </a:r>
          </a:p>
          <a:p>
            <a:pPr lvl="2"/>
            <a:r>
              <a:rPr lang="nl-NL" dirty="0" smtClean="0"/>
              <a:t>Emigreren</a:t>
            </a:r>
          </a:p>
          <a:p>
            <a:pPr lvl="2"/>
            <a:r>
              <a:rPr lang="nl-NL" dirty="0" smtClean="0"/>
              <a:t>Ouderen</a:t>
            </a:r>
          </a:p>
          <a:p>
            <a:pPr lvl="2"/>
            <a:endParaRPr lang="nl-NL" dirty="0"/>
          </a:p>
        </p:txBody>
      </p:sp>
      <p:pic>
        <p:nvPicPr>
          <p:cNvPr id="6146" name="Picture 2" descr="http://plzcdn.com/resize/500-500/upload/c8d92f2b70a2adb73db78910bb0945efZGl2ZXJzaXR5X21hdHRlcnNfcGhvdG9fd2l0aG91dF93b3JkaW5nX18uanB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14305"/>
            <a:ext cx="2746276" cy="226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5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Collega’s / klasgenoten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Andere normen en waarden</a:t>
            </a:r>
          </a:p>
          <a:p>
            <a:pPr lvl="1"/>
            <a:r>
              <a:rPr lang="nl-NL" dirty="0" smtClean="0"/>
              <a:t>Spanning</a:t>
            </a:r>
          </a:p>
          <a:p>
            <a:pPr lvl="1"/>
            <a:r>
              <a:rPr lang="nl-NL" dirty="0" smtClean="0"/>
              <a:t>Weerstand</a:t>
            </a:r>
          </a:p>
          <a:p>
            <a:r>
              <a:rPr lang="nl-NL" dirty="0" smtClean="0"/>
              <a:t>Achterhalen van verschillen</a:t>
            </a:r>
          </a:p>
          <a:p>
            <a:pPr lvl="1"/>
            <a:r>
              <a:rPr lang="nl-NL" dirty="0" smtClean="0"/>
              <a:t>Meebewegen</a:t>
            </a:r>
          </a:p>
          <a:p>
            <a:pPr lvl="2"/>
            <a:r>
              <a:rPr lang="nl-NL" dirty="0" smtClean="0"/>
              <a:t>Flexibel</a:t>
            </a:r>
          </a:p>
          <a:p>
            <a:pPr lvl="2"/>
            <a:r>
              <a:rPr lang="nl-NL" dirty="0" smtClean="0"/>
              <a:t>Ander beweegt mee</a:t>
            </a:r>
          </a:p>
          <a:p>
            <a:pPr lvl="1"/>
            <a:r>
              <a:rPr lang="nl-NL" dirty="0" smtClean="0"/>
              <a:t>Meegaan</a:t>
            </a:r>
          </a:p>
          <a:p>
            <a:pPr lvl="2"/>
            <a:r>
              <a:rPr lang="nl-NL" dirty="0" smtClean="0"/>
              <a:t>Aanpassen</a:t>
            </a:r>
          </a:p>
          <a:p>
            <a:pPr lvl="2"/>
            <a:r>
              <a:rPr lang="nl-NL" dirty="0" smtClean="0"/>
              <a:t>Verwateren van jouw normen en waarden</a:t>
            </a:r>
          </a:p>
          <a:p>
            <a:pPr lvl="1"/>
            <a:r>
              <a:rPr lang="nl-NL" dirty="0" smtClean="0"/>
              <a:t>Standvastig</a:t>
            </a:r>
          </a:p>
          <a:p>
            <a:pPr lvl="2"/>
            <a:r>
              <a:rPr lang="nl-NL" dirty="0" smtClean="0"/>
              <a:t>Geen beïnvloeding mogelijk</a:t>
            </a:r>
          </a:p>
          <a:p>
            <a:pPr lvl="2"/>
            <a:r>
              <a:rPr lang="nl-NL" dirty="0" smtClean="0"/>
              <a:t>Star</a:t>
            </a:r>
          </a:p>
          <a:p>
            <a:pPr lvl="2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06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18006"/>
            <a:ext cx="5724128" cy="2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zorgvragers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Andere cultuur</a:t>
            </a:r>
          </a:p>
          <a:p>
            <a:pPr lvl="1"/>
            <a:r>
              <a:rPr lang="nl-NL" dirty="0" smtClean="0"/>
              <a:t>Verdiepen</a:t>
            </a:r>
          </a:p>
          <a:p>
            <a:pPr lvl="1"/>
            <a:r>
              <a:rPr lang="nl-NL" dirty="0" smtClean="0"/>
              <a:t>Belangstelling tonen</a:t>
            </a:r>
          </a:p>
          <a:p>
            <a:pPr lvl="1"/>
            <a:r>
              <a:rPr lang="nl-NL" dirty="0" smtClean="0"/>
              <a:t>Informeren</a:t>
            </a:r>
          </a:p>
          <a:p>
            <a:pPr lvl="1"/>
            <a:r>
              <a:rPr lang="nl-NL" dirty="0" smtClean="0"/>
              <a:t>Respect</a:t>
            </a:r>
          </a:p>
          <a:p>
            <a:pPr lvl="1"/>
            <a:r>
              <a:rPr lang="nl-NL" dirty="0" smtClean="0"/>
              <a:t>Confrontatie</a:t>
            </a:r>
          </a:p>
          <a:p>
            <a:pPr lvl="2"/>
            <a:r>
              <a:rPr lang="nl-NL" dirty="0" smtClean="0"/>
              <a:t>Rol man/vrouw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87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Bladzijde 39</a:t>
            </a:r>
          </a:p>
          <a:p>
            <a:r>
              <a:rPr lang="nl-NL" dirty="0" smtClean="0"/>
              <a:t>Hoofdstuk 4 - Richtlijnen voor gedrag</a:t>
            </a:r>
          </a:p>
          <a:p>
            <a:r>
              <a:rPr lang="nl-NL" dirty="0" smtClean="0"/>
              <a:t>Opdracht 1 &amp; 2</a:t>
            </a:r>
            <a:endParaRPr lang="nl-NL" dirty="0"/>
          </a:p>
        </p:txBody>
      </p:sp>
      <p:pic>
        <p:nvPicPr>
          <p:cNvPr id="2050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1195">
            <a:off x="6646924" y="4028390"/>
            <a:ext cx="2295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47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</TotalTime>
  <Words>191</Words>
  <Application>Microsoft Office PowerPoint</Application>
  <PresentationFormat>Diavoorstelling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Overvloed</vt:lpstr>
      <vt:lpstr>Waarden en normen</vt:lpstr>
      <vt:lpstr>herkomst</vt:lpstr>
      <vt:lpstr>waarden</vt:lpstr>
      <vt:lpstr>Waarden en normen</vt:lpstr>
      <vt:lpstr>Eigen waarden en normen</vt:lpstr>
      <vt:lpstr>veranderen</vt:lpstr>
      <vt:lpstr>Collega’s / klasgenoten</vt:lpstr>
      <vt:lpstr>zorgvragers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Waarden en normen</dc:title>
  <dc:creator>C.A. Hogenbirk</dc:creator>
  <cp:lastModifiedBy>C.A. Hogenbirk</cp:lastModifiedBy>
  <cp:revision>17</cp:revision>
  <dcterms:created xsi:type="dcterms:W3CDTF">2015-09-20T08:35:08Z</dcterms:created>
  <dcterms:modified xsi:type="dcterms:W3CDTF">2015-09-20T09:37:48Z</dcterms:modified>
</cp:coreProperties>
</file>